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0" r:id="rId2"/>
    <p:sldId id="269" r:id="rId3"/>
    <p:sldId id="272" r:id="rId4"/>
    <p:sldId id="289" r:id="rId5"/>
    <p:sldId id="290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87" autoAdjust="0"/>
  </p:normalViewPr>
  <p:slideViewPr>
    <p:cSldViewPr>
      <p:cViewPr>
        <p:scale>
          <a:sx n="110" d="100"/>
          <a:sy n="110" d="100"/>
        </p:scale>
        <p:origin x="-1984" y="-712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image" Target="../media/image13.jpeg"/><Relationship Id="rId2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6.jpeg"/><Relationship Id="rId1" Type="http://schemas.openxmlformats.org/officeDocument/2006/relationships/image" Target="../media/image14.png"/><Relationship Id="rId2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33695-1BE5-4D52-97B3-671D54877F44}">
      <dgm:prSet custT="1"/>
      <dgm:spPr/>
      <dgm:t>
        <a:bodyPr/>
        <a:lstStyle/>
        <a:p>
          <a:pPr algn="ctr" defTabSz="914400">
            <a:buNone/>
          </a:pPr>
          <a:endParaRPr lang="en-US" sz="1400" b="1" i="0" dirty="0">
            <a:latin typeface="Arial"/>
            <a:ea typeface="+mn-ea"/>
            <a:cs typeface="+mn-cs"/>
          </a:endParaRPr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  <dgm:extLst/>
    </dgm:pt>
    <dgm:pt modelId="{79FE369F-28A2-4F26-B0C3-971927773D88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 defTabSz="914400">
            <a:buNone/>
          </a:pPr>
          <a:endParaRPr lang="en-US" sz="1400" b="1" i="0" dirty="0">
            <a:latin typeface="Arial"/>
            <a:ea typeface="+mn-ea"/>
            <a:cs typeface="+mn-cs"/>
          </a:endParaRPr>
        </a:p>
      </dgm:t>
    </dgm:pt>
    <dgm:pt modelId="{F02FAF93-4876-4C82-8DD9-A554BCF45971}" type="sibTrans" cxnId="{8C96EBF1-FBC6-4B76-AEAD-7A5ECE17646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2000" b="1">
            <a:solidFill>
              <a:schemeClr val="bg1"/>
            </a:solidFill>
          </a:endParaRPr>
        </a:p>
      </dgm:t>
      <dgm:extLst/>
    </dgm:pt>
    <dgm:pt modelId="{EBD68B7A-218E-4EE1-9519-F1765F021E4F}" type="parTrans" cxnId="{8C96EBF1-FBC6-4B76-AEAD-7A5ECE176469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5E4B83E0-9483-45BA-9FA1-3CF9FE054C79}">
      <dgm:prSet custT="1"/>
      <dgm:spPr/>
      <dgm:t>
        <a:bodyPr/>
        <a:lstStyle/>
        <a:p>
          <a:pPr algn="ctr" defTabSz="914400">
            <a:buNone/>
          </a:pPr>
          <a:endParaRPr lang="en-US" sz="1400" b="1" i="0" dirty="0">
            <a:latin typeface="Arial"/>
            <a:ea typeface="+mn-ea"/>
            <a:cs typeface="+mn-cs"/>
          </a:endParaRPr>
        </a:p>
      </dgm:t>
    </dgm:pt>
    <dgm:pt modelId="{9F33D880-D8C2-4FE5-9DA0-47BB5596F1F0}" type="sibTrans" cxnId="{1C1B2CB1-3031-420E-ADAA-204F42D7D370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  <dgm:extLst/>
    </dgm:pt>
    <dgm:pt modelId="{53C50331-57D0-4219-9E66-DE2FD128363C}" type="parTrans" cxnId="{1C1B2CB1-3031-420E-ADAA-204F42D7D370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C677F6B7-6BA2-43A3-98A9-2FEBF912A790}" type="pres">
      <dgm:prSet presAssocID="{79FE369F-28A2-4F26-B0C3-971927773D88}" presName="text_1" presStyleCnt="0"/>
      <dgm:spPr/>
      <dgm:t>
        <a:bodyPr/>
        <a:lstStyle/>
        <a:p>
          <a:endParaRPr lang="en-US"/>
        </a:p>
      </dgm:t>
    </dgm:pt>
    <dgm:pt modelId="{0BB15BAD-3DA1-4321-B57B-C01D254B7763}" type="pres">
      <dgm:prSet presAssocID="{79FE369F-28A2-4F26-B0C3-971927773D88}" presName="textRepeatNode" presStyleLbl="alignNode1" presStyleIdx="0" presStyleCnt="3" custLinFactNeighborX="14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6300-6EDC-4BCB-9F99-E6549830DA24}" type="pres">
      <dgm:prSet presAssocID="{79FE369F-28A2-4F26-B0C3-971927773D88}" presName="text_accent_1" presStyleCnt="0"/>
      <dgm:spPr/>
      <dgm:t>
        <a:bodyPr/>
        <a:lstStyle/>
        <a:p>
          <a:endParaRPr lang="en-US"/>
        </a:p>
      </dgm:t>
    </dgm:pt>
    <dgm:pt modelId="{584C5D24-5D81-4037-A746-F35CBCF226AB}" type="pres">
      <dgm:prSet presAssocID="{79FE369F-28A2-4F26-B0C3-971927773D88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3C43E06A-AD44-4DEE-B00D-F3E4645958A8}" type="pres">
      <dgm:prSet presAssocID="{F02FAF93-4876-4C82-8DD9-A554BCF45971}" presName="image_1" presStyleCnt="0"/>
      <dgm:spPr/>
      <dgm:t>
        <a:bodyPr/>
        <a:lstStyle/>
        <a:p>
          <a:endParaRPr lang="en-US"/>
        </a:p>
      </dgm:t>
    </dgm:pt>
    <dgm:pt modelId="{E1708757-DE70-4B37-9EB6-DEC398CBBEAC}" type="pres">
      <dgm:prSet presAssocID="{F02FAF93-4876-4C82-8DD9-A554BCF45971}" presName="imageRepeatNode" presStyleLbl="dkBgShp" presStyleIdx="0" presStyleCnt="3" custLinFactX="58326" custLinFactNeighborX="100000" custLinFactNeighborY="-1396"/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7CF64622-DCF8-4F70-B5CE-2D7337BE7DA6}" type="pres">
      <dgm:prSet presAssocID="{F02FAF93-4876-4C82-8DD9-A554BCF45971}" presName="image_accent_1" presStyleCnt="0"/>
      <dgm:spPr/>
      <dgm:t>
        <a:bodyPr/>
        <a:lstStyle/>
        <a:p>
          <a:endParaRPr lang="en-US"/>
        </a:p>
      </dgm:t>
    </dgm:pt>
    <dgm:pt modelId="{AA19FC18-8315-40F8-BEE8-AAAA9EF02972}" type="pres">
      <dgm:prSet presAssocID="{F02FAF93-4876-4C82-8DD9-A554BCF45971}" presName="accentRepeatNode" presStyleLbl="solidAlignAcc1" presStyleIdx="1" presStyleCnt="6"/>
      <dgm:spPr/>
      <dgm:t>
        <a:bodyPr/>
        <a:lstStyle/>
        <a:p>
          <a:endParaRPr lang="en-US"/>
        </a:p>
      </dgm:t>
    </dgm:pt>
    <dgm:pt modelId="{03EA447C-4A9E-4F08-8F88-95E53740EC03}" type="pres">
      <dgm:prSet presAssocID="{34833695-1BE5-4D52-97B3-671D54877F44}" presName="text_2" presStyleCnt="0"/>
      <dgm:spPr/>
      <dgm:t>
        <a:bodyPr/>
        <a:lstStyle/>
        <a:p>
          <a:endParaRPr lang="en-US"/>
        </a:p>
      </dgm:t>
    </dgm:pt>
    <dgm:pt modelId="{D55B92B7-E9DB-43E7-8405-BF7FEE3EE02C}" type="pres">
      <dgm:prSet presAssocID="{34833695-1BE5-4D52-97B3-671D54877F44}" presName="textRepeatNode" presStyleLbl="alignNode1" presStyleIdx="1" presStyleCnt="3" custLinFactX="-58243" custLinFactNeighborX="-100000" custLinFactNeighborY="-1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58106-B7AD-4E42-950E-22A7D50A9642}" type="pres">
      <dgm:prSet presAssocID="{34833695-1BE5-4D52-97B3-671D54877F44}" presName="text_accent_2" presStyleCnt="0"/>
      <dgm:spPr/>
      <dgm:t>
        <a:bodyPr/>
        <a:lstStyle/>
        <a:p>
          <a:endParaRPr lang="en-US"/>
        </a:p>
      </dgm:t>
    </dgm:pt>
    <dgm:pt modelId="{103DF2B9-C962-4A4C-BA7C-DD120D10DD0B}" type="pres">
      <dgm:prSet presAssocID="{34833695-1BE5-4D52-97B3-671D54877F44}" presName="accentRepeatNode" presStyleLbl="solidAlignAcc1" presStyleIdx="2" presStyleCnt="6"/>
      <dgm:spPr/>
      <dgm:t>
        <a:bodyPr/>
        <a:lstStyle/>
        <a:p>
          <a:endParaRPr lang="en-US"/>
        </a:p>
      </dgm:t>
    </dgm:pt>
    <dgm:pt modelId="{A2D593CE-8A6D-4151-857F-6B91B5444935}" type="pres">
      <dgm:prSet presAssocID="{FF964D96-DF34-4262-A6AE-FC584AC7063B}" presName="image_2" presStyleCnt="0"/>
      <dgm:spPr/>
      <dgm:t>
        <a:bodyPr/>
        <a:lstStyle/>
        <a:p>
          <a:endParaRPr lang="en-US"/>
        </a:p>
      </dgm:t>
    </dgm:pt>
    <dgm:pt modelId="{B4B3A077-E145-4C30-A9F6-F29FC997785C}" type="pres">
      <dgm:prSet presAssocID="{FF964D96-DF34-4262-A6AE-FC584AC7063B}" presName="imageRepeatNode" presStyleLbl="dkBgShp" presStyleIdx="1" presStyleCnt="3" custLinFactNeighborX="3934" custLinFactNeighborY="1819"/>
      <dgm:spPr/>
      <dgm:t>
        <a:bodyPr/>
        <a:lstStyle/>
        <a:p>
          <a:endParaRPr lang="en-US"/>
        </a:p>
      </dgm:t>
    </dgm:pt>
    <dgm:pt modelId="{654BF6C6-239B-410E-BD35-7F7B6E4E46AA}" type="pres">
      <dgm:prSet presAssocID="{FF964D96-DF34-4262-A6AE-FC584AC7063B}" presName="image_accent_2" presStyleCnt="0"/>
      <dgm:spPr/>
      <dgm:t>
        <a:bodyPr/>
        <a:lstStyle/>
        <a:p>
          <a:endParaRPr lang="en-US"/>
        </a:p>
      </dgm:t>
    </dgm:pt>
    <dgm:pt modelId="{61DC5249-9D1B-4E9A-A4A4-06611A8E8F05}" type="pres">
      <dgm:prSet presAssocID="{FF964D96-DF34-4262-A6AE-FC584AC7063B}" presName="accentRepeatNode" presStyleLbl="solidAlignAcc1" presStyleIdx="3" presStyleCnt="6"/>
      <dgm:spPr/>
      <dgm:t>
        <a:bodyPr/>
        <a:lstStyle/>
        <a:p>
          <a:endParaRPr lang="en-US"/>
        </a:p>
      </dgm:t>
    </dgm:pt>
    <dgm:pt modelId="{284C136E-05AE-4EB9-8F64-BAC0CC92EC72}" type="pres">
      <dgm:prSet presAssocID="{5E4B83E0-9483-45BA-9FA1-3CF9FE054C79}" presName="text_3" presStyleCnt="0"/>
      <dgm:spPr/>
      <dgm:t>
        <a:bodyPr/>
        <a:lstStyle/>
        <a:p>
          <a:endParaRPr lang="en-US"/>
        </a:p>
      </dgm:t>
    </dgm:pt>
    <dgm:pt modelId="{D4E55C3E-DA64-4FED-B544-C725E7777C2C}" type="pres">
      <dgm:prSet presAssocID="{5E4B83E0-9483-45BA-9FA1-3CF9FE054C79}" presName="textRepeatNode" presStyleLbl="alignNode1" presStyleIdx="2" presStyleCnt="3" custLinFactNeighborX="-3514" custLinFactNeighborY="-6511">
        <dgm:presLayoutVars>
          <dgm:chMax val="0"/>
          <dgm:chPref val="0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E05BC992-8F5A-411D-966C-EDE58D520A08}" type="pres">
      <dgm:prSet presAssocID="{5E4B83E0-9483-45BA-9FA1-3CF9FE054C79}" presName="text_accent_3" presStyleCnt="0"/>
      <dgm:spPr/>
      <dgm:t>
        <a:bodyPr/>
        <a:lstStyle/>
        <a:p>
          <a:endParaRPr lang="en-US"/>
        </a:p>
      </dgm:t>
    </dgm:pt>
    <dgm:pt modelId="{82F0CFBC-11F9-4068-A384-45941CFD7D11}" type="pres">
      <dgm:prSet presAssocID="{5E4B83E0-9483-45BA-9FA1-3CF9FE054C79}" presName="accentRepeatNode" presStyleLbl="solidAlignAcc1" presStyleIdx="4" presStyleCnt="6"/>
      <dgm:spPr/>
      <dgm:t>
        <a:bodyPr/>
        <a:lstStyle/>
        <a:p>
          <a:endParaRPr lang="en-US"/>
        </a:p>
      </dgm:t>
    </dgm:pt>
    <dgm:pt modelId="{3D7FD453-A70C-449F-AD60-2A138ABD9BCD}" type="pres">
      <dgm:prSet presAssocID="{9F33D880-D8C2-4FE5-9DA0-47BB5596F1F0}" presName="image_3" presStyleCnt="0"/>
      <dgm:spPr/>
      <dgm:t>
        <a:bodyPr/>
        <a:lstStyle/>
        <a:p>
          <a:endParaRPr lang="en-US"/>
        </a:p>
      </dgm:t>
    </dgm:pt>
    <dgm:pt modelId="{44528502-DA5D-402C-A1CB-2E5CBECD4FBB}" type="pres">
      <dgm:prSet presAssocID="{9F33D880-D8C2-4FE5-9DA0-47BB5596F1F0}" presName="imageRepeatNode" presStyleLbl="dkBgShp" presStyleIdx="2" presStyleCnt="3" custLinFactNeighborX="1274" custLinFactNeighborY="-3357"/>
      <dgm:spPr/>
      <dgm:t>
        <a:bodyPr/>
        <a:lstStyle/>
        <a:p>
          <a:endParaRPr lang="en-US"/>
        </a:p>
      </dgm:t>
    </dgm:pt>
    <dgm:pt modelId="{51E24A65-63A3-4DE8-920D-1F94DEA6C7BC}" type="pres">
      <dgm:prSet presAssocID="{9F33D880-D8C2-4FE5-9DA0-47BB5596F1F0}" presName="image_accent_3" presStyleCnt="0"/>
      <dgm:spPr/>
      <dgm:t>
        <a:bodyPr/>
        <a:lstStyle/>
        <a:p>
          <a:endParaRPr lang="en-US"/>
        </a:p>
      </dgm:t>
    </dgm:pt>
    <dgm:pt modelId="{7DF9A753-D2AC-46FE-8745-C55799C1B143}" type="pres">
      <dgm:prSet presAssocID="{9F33D880-D8C2-4FE5-9DA0-47BB5596F1F0}" presName="accentRepeatNode" presStyleLbl="solidAlignAcc1" presStyleIdx="5" presStyleCnt="6"/>
      <dgm:spPr/>
      <dgm:t>
        <a:bodyPr/>
        <a:lstStyle/>
        <a:p>
          <a:endParaRPr lang="en-US"/>
        </a:p>
      </dgm:t>
    </dgm:pt>
  </dgm:ptLst>
  <dgm:cxnLst>
    <dgm:cxn modelId="{F1D15B9F-85AC-4FFE-888A-1760F454B2C7}" type="presOf" srcId="{34833695-1BE5-4D52-97B3-671D54877F44}" destId="{D55B92B7-E9DB-43E7-8405-BF7FEE3EE02C}" srcOrd="0" destOrd="0" presId="urn:microsoft.com/office/officeart/2008/layout/HexagonCluster#2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1C1B2CB1-3031-420E-ADAA-204F42D7D370}" srcId="{83F8FD9C-4F09-4E58-854E-6B5F7A28A320}" destId="{5E4B83E0-9483-45BA-9FA1-3CF9FE054C79}" srcOrd="2" destOrd="0" parTransId="{53C50331-57D0-4219-9E66-DE2FD128363C}" sibTransId="{9F33D880-D8C2-4FE5-9DA0-47BB5596F1F0}"/>
    <dgm:cxn modelId="{2089AA6C-707D-4C1D-ADCD-E2DE639E0CDF}" type="presOf" srcId="{79FE369F-28A2-4F26-B0C3-971927773D88}" destId="{0BB15BAD-3DA1-4321-B57B-C01D254B7763}" srcOrd="0" destOrd="0" presId="urn:microsoft.com/office/officeart/2008/layout/HexagonCluster#2"/>
    <dgm:cxn modelId="{3BEFC73F-158C-478B-92D0-7D592842AE2F}" type="presOf" srcId="{9F33D880-D8C2-4FE5-9DA0-47BB5596F1F0}" destId="{44528502-DA5D-402C-A1CB-2E5CBECD4FBB}" srcOrd="0" destOrd="0" presId="urn:microsoft.com/office/officeart/2008/layout/HexagonCluster#2"/>
    <dgm:cxn modelId="{323019C5-DC1A-4FB1-94FF-AD1051AF1425}" type="presOf" srcId="{FF964D96-DF34-4262-A6AE-FC584AC7063B}" destId="{B4B3A077-E145-4C30-A9F6-F29FC997785C}" srcOrd="0" destOrd="0" presId="urn:microsoft.com/office/officeart/2008/layout/HexagonCluster#2"/>
    <dgm:cxn modelId="{8C96EBF1-FBC6-4B76-AEAD-7A5ECE176469}" srcId="{83F8FD9C-4F09-4E58-854E-6B5F7A28A320}" destId="{79FE369F-28A2-4F26-B0C3-971927773D88}" srcOrd="0" destOrd="0" parTransId="{EBD68B7A-218E-4EE1-9519-F1765F021E4F}" sibTransId="{F02FAF93-4876-4C82-8DD9-A554BCF45971}"/>
    <dgm:cxn modelId="{DA099CCB-B5C5-4253-8D00-2C7C2ED4CDEE}" type="presOf" srcId="{5E4B83E0-9483-45BA-9FA1-3CF9FE054C79}" destId="{D4E55C3E-DA64-4FED-B544-C725E7777C2C}" srcOrd="0" destOrd="0" presId="urn:microsoft.com/office/officeart/2008/layout/HexagonCluster#2"/>
    <dgm:cxn modelId="{F482D2FE-479F-41D5-9A8B-81F21A94B6FA}" type="presOf" srcId="{F02FAF93-4876-4C82-8DD9-A554BCF45971}" destId="{E1708757-DE70-4B37-9EB6-DEC398CBBEAC}" srcOrd="0" destOrd="0" presId="urn:microsoft.com/office/officeart/2008/layout/HexagonCluster#2"/>
    <dgm:cxn modelId="{B4D4B90E-4CDF-4A3F-AA5C-31B1021325A5}" srcId="{83F8FD9C-4F09-4E58-854E-6B5F7A28A320}" destId="{34833695-1BE5-4D52-97B3-671D54877F44}" srcOrd="1" destOrd="0" parTransId="{89928937-0B5A-404B-86C6-772EF6DE1047}" sibTransId="{FF964D96-DF34-4262-A6AE-FC584AC7063B}"/>
    <dgm:cxn modelId="{D085BBAD-066A-4F64-AEB2-2840EFBE11FD}" type="presParOf" srcId="{E6B3DAC9-1E00-4E29-9730-E4ED75F5E7AD}" destId="{C677F6B7-6BA2-43A3-98A9-2FEBF912A790}" srcOrd="0" destOrd="0" presId="urn:microsoft.com/office/officeart/2008/layout/HexagonCluster#2"/>
    <dgm:cxn modelId="{63DBB9B7-9F01-4F94-B227-B912B125BABF}" type="presParOf" srcId="{C677F6B7-6BA2-43A3-98A9-2FEBF912A790}" destId="{0BB15BAD-3DA1-4321-B57B-C01D254B7763}" srcOrd="0" destOrd="0" presId="urn:microsoft.com/office/officeart/2008/layout/HexagonCluster#2"/>
    <dgm:cxn modelId="{2C899FAE-F9A2-4656-B59C-F57214D3B73C}" type="presParOf" srcId="{E6B3DAC9-1E00-4E29-9730-E4ED75F5E7AD}" destId="{EE9E6300-6EDC-4BCB-9F99-E6549830DA24}" srcOrd="1" destOrd="0" presId="urn:microsoft.com/office/officeart/2008/layout/HexagonCluster#2"/>
    <dgm:cxn modelId="{BB22BCC3-2F41-4612-BAC1-8917C88CD1F1}" type="presParOf" srcId="{EE9E6300-6EDC-4BCB-9F99-E6549830DA24}" destId="{584C5D24-5D81-4037-A746-F35CBCF226AB}" srcOrd="0" destOrd="0" presId="urn:microsoft.com/office/officeart/2008/layout/HexagonCluster#2"/>
    <dgm:cxn modelId="{B8AD0FDC-20D4-4F6B-937F-3230733838A0}" type="presParOf" srcId="{E6B3DAC9-1E00-4E29-9730-E4ED75F5E7AD}" destId="{3C43E06A-AD44-4DEE-B00D-F3E4645958A8}" srcOrd="2" destOrd="0" presId="urn:microsoft.com/office/officeart/2008/layout/HexagonCluster#2"/>
    <dgm:cxn modelId="{D98CC939-08D6-4CAF-970B-6E107242EDF3}" type="presParOf" srcId="{3C43E06A-AD44-4DEE-B00D-F3E4645958A8}" destId="{E1708757-DE70-4B37-9EB6-DEC398CBBEAC}" srcOrd="0" destOrd="0" presId="urn:microsoft.com/office/officeart/2008/layout/HexagonCluster#2"/>
    <dgm:cxn modelId="{0BC90677-05DB-4D55-819E-FEE3FFB74129}" type="presParOf" srcId="{E6B3DAC9-1E00-4E29-9730-E4ED75F5E7AD}" destId="{7CF64622-DCF8-4F70-B5CE-2D7337BE7DA6}" srcOrd="3" destOrd="0" presId="urn:microsoft.com/office/officeart/2008/layout/HexagonCluster#2"/>
    <dgm:cxn modelId="{D25EFF2A-56B0-4F38-BBC7-2018E30637BD}" type="presParOf" srcId="{7CF64622-DCF8-4F70-B5CE-2D7337BE7DA6}" destId="{AA19FC18-8315-40F8-BEE8-AAAA9EF02972}" srcOrd="0" destOrd="0" presId="urn:microsoft.com/office/officeart/2008/layout/HexagonCluster#2"/>
    <dgm:cxn modelId="{B6EC135F-DD6A-4953-8090-68E19951F287}" type="presParOf" srcId="{E6B3DAC9-1E00-4E29-9730-E4ED75F5E7AD}" destId="{03EA447C-4A9E-4F08-8F88-95E53740EC03}" srcOrd="4" destOrd="0" presId="urn:microsoft.com/office/officeart/2008/layout/HexagonCluster#2"/>
    <dgm:cxn modelId="{3837DF0F-616A-4342-8A27-D1F6E5F41822}" type="presParOf" srcId="{03EA447C-4A9E-4F08-8F88-95E53740EC03}" destId="{D55B92B7-E9DB-43E7-8405-BF7FEE3EE02C}" srcOrd="0" destOrd="0" presId="urn:microsoft.com/office/officeart/2008/layout/HexagonCluster#2"/>
    <dgm:cxn modelId="{4306F9B9-4A1B-4A88-A68C-AC9BF9415900}" type="presParOf" srcId="{E6B3DAC9-1E00-4E29-9730-E4ED75F5E7AD}" destId="{03558106-B7AD-4E42-950E-22A7D50A9642}" srcOrd="5" destOrd="0" presId="urn:microsoft.com/office/officeart/2008/layout/HexagonCluster#2"/>
    <dgm:cxn modelId="{B9202FC2-09F6-40C2-B0B9-5216BF176F58}" type="presParOf" srcId="{03558106-B7AD-4E42-950E-22A7D50A9642}" destId="{103DF2B9-C962-4A4C-BA7C-DD120D10DD0B}" srcOrd="0" destOrd="0" presId="urn:microsoft.com/office/officeart/2008/layout/HexagonCluster#2"/>
    <dgm:cxn modelId="{FB9212B0-DB6D-4A36-9BCD-41131E260695}" type="presParOf" srcId="{E6B3DAC9-1E00-4E29-9730-E4ED75F5E7AD}" destId="{A2D593CE-8A6D-4151-857F-6B91B5444935}" srcOrd="6" destOrd="0" presId="urn:microsoft.com/office/officeart/2008/layout/HexagonCluster#2"/>
    <dgm:cxn modelId="{E30BFC5B-146A-4719-9C20-41CD0FF1A3D9}" type="presParOf" srcId="{A2D593CE-8A6D-4151-857F-6B91B5444935}" destId="{B4B3A077-E145-4C30-A9F6-F29FC997785C}" srcOrd="0" destOrd="0" presId="urn:microsoft.com/office/officeart/2008/layout/HexagonCluster#2"/>
    <dgm:cxn modelId="{36DA5353-671B-4CF0-95C0-9558FDE86870}" type="presParOf" srcId="{E6B3DAC9-1E00-4E29-9730-E4ED75F5E7AD}" destId="{654BF6C6-239B-410E-BD35-7F7B6E4E46AA}" srcOrd="7" destOrd="0" presId="urn:microsoft.com/office/officeart/2008/layout/HexagonCluster#2"/>
    <dgm:cxn modelId="{80FCF495-565E-4DC8-9D49-EC29971220F9}" type="presParOf" srcId="{654BF6C6-239B-410E-BD35-7F7B6E4E46AA}" destId="{61DC5249-9D1B-4E9A-A4A4-06611A8E8F05}" srcOrd="0" destOrd="0" presId="urn:microsoft.com/office/officeart/2008/layout/HexagonCluster#2"/>
    <dgm:cxn modelId="{A3017219-71D3-4EF1-BDD1-5BE56984FDF2}" type="presParOf" srcId="{E6B3DAC9-1E00-4E29-9730-E4ED75F5E7AD}" destId="{284C136E-05AE-4EB9-8F64-BAC0CC92EC72}" srcOrd="8" destOrd="0" presId="urn:microsoft.com/office/officeart/2008/layout/HexagonCluster#2"/>
    <dgm:cxn modelId="{27606608-314C-4B35-B055-8F96295AF366}" type="presParOf" srcId="{284C136E-05AE-4EB9-8F64-BAC0CC92EC72}" destId="{D4E55C3E-DA64-4FED-B544-C725E7777C2C}" srcOrd="0" destOrd="0" presId="urn:microsoft.com/office/officeart/2008/layout/HexagonCluster#2"/>
    <dgm:cxn modelId="{8E029131-602A-4C5B-9713-5CB84F0A8294}" type="presParOf" srcId="{E6B3DAC9-1E00-4E29-9730-E4ED75F5E7AD}" destId="{E05BC992-8F5A-411D-966C-EDE58D520A08}" srcOrd="9" destOrd="0" presId="urn:microsoft.com/office/officeart/2008/layout/HexagonCluster#2"/>
    <dgm:cxn modelId="{BDEB4B75-C7ED-43EB-BF76-3FA41EC95251}" type="presParOf" srcId="{E05BC992-8F5A-411D-966C-EDE58D520A08}" destId="{82F0CFBC-11F9-4068-A384-45941CFD7D11}" srcOrd="0" destOrd="0" presId="urn:microsoft.com/office/officeart/2008/layout/HexagonCluster#2"/>
    <dgm:cxn modelId="{D7FE3D19-DF9E-4849-9439-F6017C39BAF6}" type="presParOf" srcId="{E6B3DAC9-1E00-4E29-9730-E4ED75F5E7AD}" destId="{3D7FD453-A70C-449F-AD60-2A138ABD9BCD}" srcOrd="10" destOrd="0" presId="urn:microsoft.com/office/officeart/2008/layout/HexagonCluster#2"/>
    <dgm:cxn modelId="{C08082CA-BB2B-48A8-8150-30FD051F0A2F}" type="presParOf" srcId="{3D7FD453-A70C-449F-AD60-2A138ABD9BCD}" destId="{44528502-DA5D-402C-A1CB-2E5CBECD4FBB}" srcOrd="0" destOrd="0" presId="urn:microsoft.com/office/officeart/2008/layout/HexagonCluster#2"/>
    <dgm:cxn modelId="{F0FE4CB7-9C2C-413E-B585-632D908F381A}" type="presParOf" srcId="{E6B3DAC9-1E00-4E29-9730-E4ED75F5E7AD}" destId="{51E24A65-63A3-4DE8-920D-1F94DEA6C7BC}" srcOrd="11" destOrd="0" presId="urn:microsoft.com/office/officeart/2008/layout/HexagonCluster#2"/>
    <dgm:cxn modelId="{3C6DF935-77A2-40D3-A366-2AC5F27AD137}" type="presParOf" srcId="{51E24A65-63A3-4DE8-920D-1F94DEA6C7BC}" destId="{7DF9A753-D2AC-46FE-8745-C55799C1B143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5BAD-3DA1-4321-B57B-C01D254B7763}">
      <dsp:nvSpPr>
        <dsp:cNvPr id="0" name=""/>
        <dsp:cNvSpPr/>
      </dsp:nvSpPr>
      <dsp:spPr>
        <a:xfrm>
          <a:off x="2231068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0" kern="1200" dirty="0">
            <a:latin typeface="Arial"/>
            <a:ea typeface="+mn-ea"/>
            <a:cs typeface="+mn-cs"/>
          </a:endParaRPr>
        </a:p>
      </dsp:txBody>
      <dsp:txXfrm>
        <a:off x="2486938" y="2360681"/>
        <a:ext cx="1026177" cy="884891"/>
      </dsp:txXfrm>
    </dsp:sp>
    <dsp:sp modelId="{584C5D24-5D81-4037-A746-F35CBCF226A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708757-DE70-4B37-9EB6-DEC398CBBEAC}">
      <dsp:nvSpPr>
        <dsp:cNvPr id="0" name=""/>
        <dsp:cNvSpPr/>
      </dsp:nvSpPr>
      <dsp:spPr>
        <a:xfrm>
          <a:off x="3450259" y="1402174"/>
          <a:ext cx="1576378" cy="1359102"/>
        </a:xfrm>
        <a:prstGeom prst="hexagon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FC18-8315-40F8-BEE8-AAAA9EF02972}">
      <dsp:nvSpPr>
        <dsp:cNvPr id="0" name=""/>
        <dsp:cNvSpPr/>
      </dsp:nvSpPr>
      <dsp:spPr>
        <a:xfrm>
          <a:off x="1971817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B92B7-E9DB-43E7-8405-BF7FEE3EE02C}">
      <dsp:nvSpPr>
        <dsp:cNvPr id="0" name=""/>
        <dsp:cNvSpPr/>
      </dsp:nvSpPr>
      <dsp:spPr>
        <a:xfrm>
          <a:off x="935669" y="1402174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0" kern="1200" dirty="0">
            <a:latin typeface="Arial"/>
            <a:ea typeface="+mn-ea"/>
            <a:cs typeface="+mn-cs"/>
          </a:endParaRPr>
        </a:p>
      </dsp:txBody>
      <dsp:txXfrm>
        <a:off x="1197915" y="1628274"/>
        <a:ext cx="1051886" cy="906902"/>
      </dsp:txXfrm>
    </dsp:sp>
    <dsp:sp modelId="{103DF2B9-C962-4A4C-BA7C-DD120D10DD0B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4745671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55C3E-DA64-4FED-B544-C725E7777C2C}">
      <dsp:nvSpPr>
        <dsp:cNvPr id="0" name=""/>
        <dsp:cNvSpPr/>
      </dsp:nvSpPr>
      <dsp:spPr>
        <a:xfrm>
          <a:off x="2154864" y="640171"/>
          <a:ext cx="1537917" cy="1326173"/>
        </a:xfrm>
        <a:prstGeom prst="hexag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i="0" kern="1200" dirty="0">
            <a:latin typeface="Arial"/>
            <a:ea typeface="+mn-ea"/>
            <a:cs typeface="+mn-cs"/>
          </a:endParaRPr>
        </a:p>
      </dsp:txBody>
      <dsp:txXfrm>
        <a:off x="2393538" y="845984"/>
        <a:ext cx="1060569" cy="914547"/>
      </dsp:txXfrm>
    </dsp:sp>
    <dsp:sp modelId="{82F0CFBC-11F9-4068-A384-45941CFD7D11}">
      <dsp:nvSpPr>
        <dsp:cNvPr id="0" name=""/>
        <dsp:cNvSpPr/>
      </dsp:nvSpPr>
      <dsp:spPr>
        <a:xfrm>
          <a:off x="3211003" y="76222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28502-DA5D-402C-A1CB-2E5CBECD4FBB}">
      <dsp:nvSpPr>
        <dsp:cNvPr id="0" name=""/>
        <dsp:cNvSpPr/>
      </dsp:nvSpPr>
      <dsp:spPr>
        <a:xfrm>
          <a:off x="3450261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F9A753-D2AC-46FE-8745-C55799C1B143}">
      <dsp:nvSpPr>
        <dsp:cNvPr id="0" name=""/>
        <dsp:cNvSpPr/>
      </dsp:nvSpPr>
      <dsp:spPr>
        <a:xfrm>
          <a:off x="3499198" y="584403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12/07/12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12/07/12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Questo modello in formato widescreen illustra come utilizzare transizioni,</a:t>
            </a:r>
            <a:r>
              <a:rPr lang="en-US" sz="1200" b="0" i="0" baseline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animazioni e coreografie multimediali per arricchire una presentazione. </a:t>
            </a:r>
          </a:p>
          <a:p>
            <a:pPr marL="0" algn="l" defTabSz="91440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E8C02BD-617F-443A-9DC6-BE620467D6B3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E8C02BD-617F-443A-9DC6-BE620467D6B3}" type="slidenum">
              <a:rPr lang="en-US" sz="1200" b="0" i="0">
                <a:latin typeface="Calibri"/>
                <a:ea typeface="+mn-ea"/>
                <a:cs typeface="+mn-cs"/>
              </a:r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E8C02BD-617F-443A-9DC6-BE620467D6B3}" type="slidenum">
              <a:rPr lang="en-US" sz="1200" b="0" i="0">
                <a:latin typeface="Calibri"/>
                <a:ea typeface="+mn-ea"/>
                <a:cs typeface="+mn-cs"/>
              </a:rPr>
              <a:t>3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2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7F40DFA-B482-4AD0-A536-856EB395CEAD}" type="slidenum">
              <a:rPr lang="en-US" sz="1200" b="0" i="0">
                <a:latin typeface="Calibri"/>
                <a:ea typeface="+mn-ea"/>
                <a:cs typeface="+mn-cs"/>
              </a:rPr>
              <a:t>4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1.png"/><Relationship Id="rId9" Type="http://schemas.openxmlformats.org/officeDocument/2006/relationships/image" Target="../media/image2.jpeg"/><Relationship Id="rId10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aves.mp4">
            <a:hlinkClick r:id="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 eaLnBrk="1" latinLnBrk="0" hangingPunct="1">
              <a:defRPr kumimoji="0"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sz="1600">
                <a:solidFill>
                  <a:schemeClr val="bg1"/>
                </a:solidFill>
              </a:defRPr>
            </a:lvl1pPr>
            <a:lvl2pPr marL="457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eaLnBrk="1" latinLnBrk="0" hangingPunct="1">
              <a:buNone/>
              <a:defRPr kumimoji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latinLnBrk="0" hangingPunct="1"/>
            <a:r>
              <a:rPr kumimoji="0" lang="it-IT" smtClean="0"/>
              <a:t>Fare clic per modificare lo stile del sottotitolo dello schema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  <p:pic>
        <p:nvPicPr>
          <p:cNvPr id="7" name="Fish.mp4">
            <a:hlinkClick r:id="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Turtle.mp4">
            <a:hlinkClick r:id="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18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 eaLnBrk="1" latinLnBrk="0" hangingPunct="1">
              <a:defRPr kumimoji="0"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lvl6pPr eaLnBrk="1" latinLnBrk="0" hangingPunct="1">
              <a:defRPr kumimoji="0" sz="2000"/>
            </a:lvl6pPr>
            <a:lvl7pPr eaLnBrk="1" latinLnBrk="0" hangingPunct="1">
              <a:defRPr kumimoji="0" sz="2000"/>
            </a:lvl7pPr>
            <a:lvl8pPr eaLnBrk="1" latinLnBrk="0" hangingPunct="1">
              <a:defRPr kumimoji="0" sz="2000"/>
            </a:lvl8pPr>
            <a:lvl9pPr eaLnBrk="1" latinLnBrk="0" hangingPunct="1">
              <a:defRPr kumimoji="0" sz="20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 eaLnBrk="1" latinLnBrk="0" hangingPunct="1">
              <a:buNone/>
              <a:defRPr kumimoji="0" sz="14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 eaLnBrk="1" latinLnBrk="0" hangingPunct="1">
              <a:buNone/>
              <a:defRPr kumimoji="0" sz="3200"/>
            </a:lvl1pPr>
            <a:lvl2pPr marL="457200" indent="0" eaLnBrk="1" latinLnBrk="0" hangingPunct="1">
              <a:buNone/>
              <a:defRPr kumimoji="0" sz="2800"/>
            </a:lvl2pPr>
            <a:lvl3pPr marL="914400" indent="0" eaLnBrk="1" latinLnBrk="0" hangingPunct="1">
              <a:buNone/>
              <a:defRPr kumimoji="0" sz="2400"/>
            </a:lvl3pPr>
            <a:lvl4pPr marL="1371600" indent="0" eaLnBrk="1" latinLnBrk="0" hangingPunct="1">
              <a:buNone/>
              <a:defRPr kumimoji="0" sz="2000"/>
            </a:lvl4pPr>
            <a:lvl5pPr marL="1828800" indent="0" eaLnBrk="1" latinLnBrk="0" hangingPunct="1">
              <a:buNone/>
              <a:defRPr kumimoji="0" sz="2000"/>
            </a:lvl5pPr>
            <a:lvl6pPr marL="2286000" indent="0" eaLnBrk="1" latinLnBrk="0" hangingPunct="1">
              <a:buNone/>
              <a:defRPr kumimoji="0" sz="2000"/>
            </a:lvl6pPr>
            <a:lvl7pPr marL="2743200" indent="0" eaLnBrk="1" latinLnBrk="0" hangingPunct="1">
              <a:buNone/>
              <a:defRPr kumimoji="0" sz="2000"/>
            </a:lvl7pPr>
            <a:lvl8pPr marL="3200400" indent="0" eaLnBrk="1" latinLnBrk="0" hangingPunct="1">
              <a:buNone/>
              <a:defRPr kumimoji="0" sz="2000"/>
            </a:lvl8pPr>
            <a:lvl9pPr marL="3657600" indent="0" eaLnBrk="1" latinLnBrk="0" hangingPunct="1">
              <a:buNone/>
              <a:defRPr kumimoji="0" sz="2000"/>
            </a:lvl9pPr>
          </a:lstStyle>
          <a:p>
            <a:pPr eaLnBrk="1" latinLnBrk="0" hangingPunct="1"/>
            <a:r>
              <a:rPr kumimoji="0" lang="it-IT" smtClean="0"/>
              <a:t>Trascinare l'immagine su un segnaposto o fare clic sull'icona per aggiungerla</a:t>
            </a:r>
            <a:endParaRPr kumimoji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 eaLnBrk="1" latinLnBrk="0" hangingPunct="1">
              <a:buNone/>
              <a:defRPr kumimoji="0" sz="1200"/>
            </a:lvl1pPr>
            <a:lvl2pPr marL="457200" indent="0" eaLnBrk="1" latinLnBrk="0" hangingPunct="1">
              <a:buNone/>
              <a:defRPr kumimoji="0" sz="1200"/>
            </a:lvl2pPr>
            <a:lvl3pPr marL="914400" indent="0" eaLnBrk="1" latinLnBrk="0" hangingPunct="1">
              <a:buNone/>
              <a:defRPr kumimoji="0" sz="1000"/>
            </a:lvl3pPr>
            <a:lvl4pPr marL="1371600" indent="0" eaLnBrk="1" latinLnBrk="0" hangingPunct="1">
              <a:buNone/>
              <a:defRPr kumimoji="0" sz="900"/>
            </a:lvl4pPr>
            <a:lvl5pPr marL="1828800" indent="0" eaLnBrk="1" latinLnBrk="0" hangingPunct="1">
              <a:buNone/>
              <a:defRPr kumimoji="0" sz="900"/>
            </a:lvl5pPr>
            <a:lvl6pPr marL="2286000" indent="0" eaLnBrk="1" latinLnBrk="0" hangingPunct="1">
              <a:buNone/>
              <a:defRPr kumimoji="0" sz="900"/>
            </a:lvl6pPr>
            <a:lvl7pPr marL="2743200" indent="0" eaLnBrk="1" latinLnBrk="0" hangingPunct="1">
              <a:buNone/>
              <a:defRPr kumimoji="0" sz="900"/>
            </a:lvl7pPr>
            <a:lvl8pPr marL="3200400" indent="0" eaLnBrk="1" latinLnBrk="0" hangingPunct="1">
              <a:buNone/>
              <a:defRPr kumimoji="0" sz="900"/>
            </a:lvl8pPr>
            <a:lvl9pPr marL="3657600" indent="0" eaLnBrk="1" latinLnBrk="0" hangingPunct="1">
              <a:buNone/>
              <a:defRPr kumimoji="0" sz="9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2500" b="1" cap="small" baseline="0">
                <a:latin typeface="Constantia" pitchFamily="18" charset="0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 eaLnBrk="1" latinLnBrk="0" hangingPunct="1">
              <a:defRPr kumimoji="0" sz="2400" b="1" cap="small" baseline="0">
                <a:latin typeface="Constantia" pitchFamily="18" charset="0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 eaLnBrk="1" latinLnBrk="0" hangingPunct="1">
              <a:defRPr kumimoji="0" sz="1600"/>
            </a:lvl1pPr>
            <a:lvl2pPr eaLnBrk="1" latinLnBrk="0" hangingPunct="1">
              <a:defRPr kumimoji="0" sz="1400"/>
            </a:lvl2pPr>
            <a:lvl3pPr eaLnBrk="1" latinLnBrk="0" hangingPunct="1">
              <a:defRPr kumimoji="0" sz="1200"/>
            </a:lvl3pPr>
            <a:lvl4pPr eaLnBrk="1" latinLnBrk="0" hangingPunct="1">
              <a:defRPr kumimoji="0" sz="1100"/>
            </a:lvl4pPr>
            <a:lvl5pPr eaLnBrk="1" latinLnBrk="0" hangingPunct="1">
              <a:defRPr kumimoji="0" sz="11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18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1600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400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2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2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 eaLnBrk="1" latinLnBrk="0" hangingPunct="1">
              <a:defRPr kumimoji="0" sz="18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1600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400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2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2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sz="18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1600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400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2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2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 eaLnBrk="1" latinLnBrk="0" hangingPunct="1">
              <a:defRPr kumimoji="0" sz="1800">
                <a:latin typeface="+mn-lt"/>
                <a:cs typeface="Tahoma" pitchFamily="34" charset="0"/>
              </a:defRPr>
            </a:lvl1pPr>
            <a:lvl2pPr eaLnBrk="1" latinLnBrk="0" hangingPunct="1">
              <a:defRPr kumimoji="0" sz="1600">
                <a:latin typeface="+mn-lt"/>
                <a:cs typeface="Tahoma" pitchFamily="34" charset="0"/>
              </a:defRPr>
            </a:lvl2pPr>
            <a:lvl3pPr eaLnBrk="1" latinLnBrk="0" hangingPunct="1">
              <a:defRPr kumimoji="0" sz="1400">
                <a:latin typeface="+mn-lt"/>
                <a:cs typeface="Tahoma" pitchFamily="34" charset="0"/>
              </a:defRPr>
            </a:lvl3pPr>
            <a:lvl4pPr eaLnBrk="1" latinLnBrk="0" hangingPunct="1">
              <a:defRPr kumimoji="0" sz="1200">
                <a:latin typeface="+mn-lt"/>
                <a:cs typeface="Tahoma" pitchFamily="34" charset="0"/>
              </a:defRPr>
            </a:lvl4pPr>
            <a:lvl5pPr eaLnBrk="1" latinLnBrk="0" hangingPunct="1">
              <a:defRPr kumimoji="0" sz="1200">
                <a:latin typeface="+mn-lt"/>
                <a:cs typeface="Tahoma" pitchFamily="34" charset="0"/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ves.mp4">
            <a:hlinkClick r:id="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 eaLnBrk="1" latinLnBrk="0" hangingPunct="1">
              <a:defRPr kumimoji="0" sz="1800"/>
            </a:lvl1pPr>
            <a:lvl2pPr eaLnBrk="1" latinLnBrk="0" hangingPunct="1">
              <a:defRPr kumimoji="0" sz="1600"/>
            </a:lvl2pPr>
            <a:lvl3pPr eaLnBrk="1" latinLnBrk="0" hangingPunct="1">
              <a:defRPr kumimoji="0" sz="1400"/>
            </a:lvl3pPr>
            <a:lvl4pPr eaLnBrk="1" latinLnBrk="0" hangingPunct="1">
              <a:defRPr kumimoji="0" sz="1200"/>
            </a:lvl4pPr>
            <a:lvl5pPr eaLnBrk="1" latinLnBrk="0" hangingPunct="1">
              <a:defRPr kumimoji="0" sz="12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 eaLnBrk="1" latinLnBrk="0" hangingPunct="1">
              <a:defRPr kumimoji="0" sz="1800"/>
            </a:lvl1pPr>
            <a:lvl2pPr eaLnBrk="1" latinLnBrk="0" hangingPunct="1">
              <a:defRPr kumimoji="0" sz="1600"/>
            </a:lvl2pPr>
            <a:lvl3pPr eaLnBrk="1" latinLnBrk="0" hangingPunct="1">
              <a:defRPr kumimoji="0" sz="1400"/>
            </a:lvl3pPr>
            <a:lvl4pPr eaLnBrk="1" latinLnBrk="0" hangingPunct="1">
              <a:defRPr kumimoji="0" sz="1200"/>
            </a:lvl4pPr>
            <a:lvl5pPr eaLnBrk="1" latinLnBrk="0" hangingPunct="1">
              <a:defRPr kumimoji="0" sz="1200"/>
            </a:lvl5pPr>
            <a:lvl6pPr eaLnBrk="1" latinLnBrk="0" hangingPunct="1">
              <a:defRPr kumimoji="0" sz="1800"/>
            </a:lvl6pPr>
            <a:lvl7pPr eaLnBrk="1" latinLnBrk="0" hangingPunct="1">
              <a:defRPr kumimoji="0" sz="1800"/>
            </a:lvl7pPr>
            <a:lvl8pPr eaLnBrk="1" latinLnBrk="0" hangingPunct="1">
              <a:defRPr kumimoji="0" sz="1800"/>
            </a:lvl8pPr>
            <a:lvl9pPr eaLnBrk="1" latinLnBrk="0" hangingPunct="1">
              <a:defRPr kumimoji="0" sz="18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eaLnBrk="1" latinLnBrk="0" hangingPunct="1">
              <a:buNone/>
              <a:defRPr kumimoji="0" sz="16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 eaLnBrk="1" latinLnBrk="0" hangingPunct="1">
              <a:defRPr kumimoji="0" sz="1600"/>
            </a:lvl1pPr>
            <a:lvl2pPr eaLnBrk="1" latinLnBrk="0" hangingPunct="1">
              <a:defRPr kumimoji="0" sz="1400"/>
            </a:lvl2pPr>
            <a:lvl3pPr eaLnBrk="1" latinLnBrk="0" hangingPunct="1">
              <a:defRPr kumimoji="0" sz="1200"/>
            </a:lvl3pPr>
            <a:lvl4pPr eaLnBrk="1" latinLnBrk="0" hangingPunct="1">
              <a:defRPr kumimoji="0" sz="1100"/>
            </a:lvl4pPr>
            <a:lvl5pPr eaLnBrk="1" latinLnBrk="0" hangingPunct="1">
              <a:defRPr kumimoji="0" sz="11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eaLnBrk="1" latinLnBrk="0" hangingPunct="1">
              <a:buNone/>
              <a:defRPr kumimoji="0" sz="1600" b="1"/>
            </a:lvl1pPr>
            <a:lvl2pPr marL="457200" indent="0" eaLnBrk="1" latinLnBrk="0" hangingPunct="1">
              <a:buNone/>
              <a:defRPr kumimoji="0" sz="2000" b="1"/>
            </a:lvl2pPr>
            <a:lvl3pPr marL="914400" indent="0" eaLnBrk="1" latinLnBrk="0" hangingPunct="1">
              <a:buNone/>
              <a:defRPr kumimoji="0" sz="1800" b="1"/>
            </a:lvl3pPr>
            <a:lvl4pPr marL="1371600" indent="0" eaLnBrk="1" latinLnBrk="0" hangingPunct="1">
              <a:buNone/>
              <a:defRPr kumimoji="0" sz="1600" b="1"/>
            </a:lvl4pPr>
            <a:lvl5pPr marL="1828800" indent="0" eaLnBrk="1" latinLnBrk="0" hangingPunct="1">
              <a:buNone/>
              <a:defRPr kumimoji="0" sz="1600" b="1"/>
            </a:lvl5pPr>
            <a:lvl6pPr marL="2286000" indent="0" eaLnBrk="1" latinLnBrk="0" hangingPunct="1">
              <a:buNone/>
              <a:defRPr kumimoji="0" sz="1600" b="1"/>
            </a:lvl6pPr>
            <a:lvl7pPr marL="2743200" indent="0" eaLnBrk="1" latinLnBrk="0" hangingPunct="1">
              <a:buNone/>
              <a:defRPr kumimoji="0" sz="1600" b="1"/>
            </a:lvl7pPr>
            <a:lvl8pPr marL="3200400" indent="0" eaLnBrk="1" latinLnBrk="0" hangingPunct="1">
              <a:buNone/>
              <a:defRPr kumimoji="0" sz="1600" b="1"/>
            </a:lvl8pPr>
            <a:lvl9pPr marL="3657600" indent="0" eaLnBrk="1" latinLnBrk="0" hangingPunct="1">
              <a:buNone/>
              <a:defRPr kumimoji="0" sz="1600" b="1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 eaLnBrk="1" latinLnBrk="0" hangingPunct="1">
              <a:defRPr kumimoji="0" sz="1600"/>
            </a:lvl1pPr>
            <a:lvl2pPr eaLnBrk="1" latinLnBrk="0" hangingPunct="1">
              <a:defRPr kumimoji="0" sz="1400"/>
            </a:lvl2pPr>
            <a:lvl3pPr eaLnBrk="1" latinLnBrk="0" hangingPunct="1">
              <a:defRPr kumimoji="0" sz="1200"/>
            </a:lvl3pPr>
            <a:lvl4pPr eaLnBrk="1" latinLnBrk="0" hangingPunct="1">
              <a:defRPr kumimoji="0" sz="1100"/>
            </a:lvl4pPr>
            <a:lvl5pPr eaLnBrk="1" latinLnBrk="0" hangingPunct="1">
              <a:defRPr kumimoji="0" sz="1100"/>
            </a:lvl5pPr>
            <a:lvl6pPr eaLnBrk="1" latinLnBrk="0" hangingPunct="1">
              <a:defRPr kumimoji="0" sz="1600"/>
            </a:lvl6pPr>
            <a:lvl7pPr eaLnBrk="1" latinLnBrk="0" hangingPunct="1">
              <a:defRPr kumimoji="0" sz="1600"/>
            </a:lvl7pPr>
            <a:lvl8pPr eaLnBrk="1" latinLnBrk="0" hangingPunct="1">
              <a:defRPr kumimoji="0" sz="1600"/>
            </a:lvl8pPr>
            <a:lvl9pPr eaLnBrk="1" latinLnBrk="0" hangingPunct="1">
              <a:defRPr kumimoji="0" sz="1600"/>
            </a:lvl9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1" latinLnBrk="0" hangingPunct="1"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 eaLnBrk="1" latinLnBrk="0" hangingPunct="1"/>
            <a:r>
              <a:rPr kumimoji="0" lang="it-IT" smtClean="0"/>
              <a:t>Fare clic per modificare stile</a:t>
            </a:r>
            <a:endParaRPr kumimoji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microsoft.com/office/2007/relationships/media" Target="../media/media1.mp4"/><Relationship Id="rId17" Type="http://schemas.openxmlformats.org/officeDocument/2006/relationships/video" Target="../media/media1.mp4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/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it-IT" smtClean="0"/>
              <a:t>Fare clic per modificare stile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kumimoji="0" lang="en-US" smtClean="0"/>
              <a:pPr/>
              <a:t>12/07/12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kumimoji="0"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n-US"/>
      </a:defPPr>
      <a:lvl1pPr marL="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7.jp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microsoft.com/office/2007/relationships/hdphoto" Target="../media/hdphoto1.wdp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microsoft.com/office/2007/relationships/hdphoto" Target="../media/hdphoto2.wdp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microsoft.com/office/2007/relationships/hdphoto" Target="../media/hdphoto3.wdp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jpg"/><Relationship Id="rId5" Type="http://schemas.openxmlformats.org/officeDocument/2006/relationships/image" Target="../media/image33.jpeg"/><Relationship Id="rId6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23622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endParaRPr lang="en-US" sz="2500" b="1" i="0" cap="small" baseline="0" dirty="0">
              <a:solidFill>
                <a:schemeClr val="bg1"/>
              </a:solidFill>
              <a:effectLst/>
              <a:latin typeface="Constantia"/>
              <a:ea typeface="+mj-ea"/>
              <a:cs typeface="+mj-cs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267200" y="3486150"/>
            <a:ext cx="3589405" cy="849312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dirty="0" smtClean="0"/>
              <a:t>NUOVO SERVIZIO DI</a:t>
            </a:r>
          </a:p>
          <a:p>
            <a:pPr marL="0" indent="0" algn="l">
              <a:buNone/>
            </a:pPr>
            <a:r>
              <a:rPr lang="en-US" sz="1600" b="0" i="0" dirty="0" smtClean="0">
                <a:solidFill>
                  <a:schemeClr val="bg1"/>
                </a:solidFill>
              </a:rPr>
              <a:t>ASSISTENZA TECNICA</a:t>
            </a:r>
          </a:p>
          <a:p>
            <a:pPr marL="0" indent="0" algn="l">
              <a:buNone/>
            </a:pPr>
            <a:r>
              <a:rPr lang="en-US" dirty="0" smtClean="0"/>
              <a:t>POMPE DA VUOTO E ACCESSORI</a:t>
            </a:r>
            <a:endParaRPr lang="en-US" sz="1600" b="0" i="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endParaRPr lang="en-US" dirty="0" smtClean="0"/>
          </a:p>
        </p:txBody>
      </p:sp>
      <p:pic>
        <p:nvPicPr>
          <p:cNvPr id="3" name="Immagine 2" descr="Logo Morimeccan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66950"/>
            <a:ext cx="3581400" cy="1143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62400" y="432435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INFO: MORI MECCANICA 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SRL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Via 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Azzoni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 5/a – 43122 Parma (PR)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TEL 0521-782371</a:t>
            </a:r>
          </a:p>
          <a:p>
            <a:r>
              <a:rPr lang="en-US" sz="1050" dirty="0" err="1">
                <a:solidFill>
                  <a:schemeClr val="bg1"/>
                </a:solidFill>
                <a:latin typeface="Constantia"/>
              </a:rPr>
              <a:t>m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arco.mori</a:t>
            </a:r>
            <a:r>
              <a:rPr lang="en-US" sz="1050" dirty="0" err="1">
                <a:solidFill>
                  <a:schemeClr val="bg1"/>
                </a:solidFill>
                <a:latin typeface="Constantia"/>
              </a:rPr>
              <a:t>@morimeccanica.it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</p:txBody>
      </p:sp>
      <p:pic>
        <p:nvPicPr>
          <p:cNvPr id="4" name="Immagine 3" descr="DSC_76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61950"/>
            <a:ext cx="2057400" cy="1524000"/>
          </a:xfrm>
          <a:prstGeom prst="roundRect">
            <a:avLst/>
          </a:prstGeom>
        </p:spPr>
      </p:pic>
      <p:pic>
        <p:nvPicPr>
          <p:cNvPr id="6" name="Immagine 5" descr="DSC_582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1950"/>
            <a:ext cx="2304408" cy="1530540"/>
          </a:xfrm>
          <a:prstGeom prst="roundRect">
            <a:avLst/>
          </a:prstGeom>
        </p:spPr>
      </p:pic>
      <p:pic>
        <p:nvPicPr>
          <p:cNvPr id="7" name="Immagine 6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1950"/>
            <a:ext cx="2304909" cy="1527002"/>
          </a:xfrm>
          <a:prstGeom prst="roundRect">
            <a:avLst/>
          </a:prstGeom>
        </p:spPr>
      </p:pic>
      <p:pic>
        <p:nvPicPr>
          <p:cNvPr id="9" name="Immagine 8" descr="UHV_Fitting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61950"/>
            <a:ext cx="2239969" cy="1524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8136249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4648200" cy="1776514"/>
          </a:xfrm>
        </p:spPr>
        <p:txBody>
          <a:bodyPr>
            <a:normAutofit fontScale="90000"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sz="1600" dirty="0" smtClean="0">
                <a:effectLst/>
                <a:latin typeface="Constantia"/>
              </a:rPr>
              <a:t>OPERIAMO</a:t>
            </a:r>
            <a:r>
              <a:rPr lang="en-US" sz="1600" dirty="0">
                <a:effectLst/>
                <a:latin typeface="Constantia"/>
              </a:rPr>
              <a:t> </a:t>
            </a:r>
            <a:r>
              <a:rPr lang="en-US" sz="1600" dirty="0" smtClean="0">
                <a:effectLst/>
                <a:latin typeface="Constantia"/>
              </a:rPr>
              <a:t>SUI SEGUENTI MODELLI D POMPE</a:t>
            </a:r>
            <a:br>
              <a:rPr lang="en-US" sz="1600" dirty="0" smtClean="0">
                <a:effectLst/>
                <a:latin typeface="Constantia"/>
              </a:rPr>
            </a:br>
            <a:r>
              <a:rPr lang="en-US" sz="1600" dirty="0" smtClean="0">
                <a:effectLst/>
                <a:latin typeface="Constantia"/>
              </a:rPr>
              <a:t>ROTATIVE AD OLIO:</a:t>
            </a:r>
            <a:br>
              <a:rPr lang="en-US" sz="16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ALCATEL/ADIXEN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LEYBOLD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EDWARDS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VARIAN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GALILEO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PFEIFFER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BALZERS</a:t>
            </a:r>
            <a:endParaRPr lang="en-US" sz="2500" b="1" i="0" cap="small" baseline="0" dirty="0">
              <a:solidFill>
                <a:schemeClr val="bg1"/>
              </a:solidFill>
              <a:effectLst/>
              <a:latin typeface="Constantia"/>
              <a:ea typeface="+mj-ea"/>
              <a:cs typeface="+mj-cs"/>
            </a:endParaRPr>
          </a:p>
        </p:txBody>
      </p:sp>
      <p:pic>
        <p:nvPicPr>
          <p:cNvPr id="15" name="Immagine 14" descr="varian-rotary-vane-pump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14550"/>
            <a:ext cx="1522401" cy="1447800"/>
          </a:xfrm>
          <a:prstGeom prst="hexagon">
            <a:avLst/>
          </a:prstGeom>
        </p:spPr>
      </p:pic>
      <p:pic>
        <p:nvPicPr>
          <p:cNvPr id="31" name="Immagine 30" descr="Unknown-5 copia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52550"/>
            <a:ext cx="1571327" cy="1371600"/>
          </a:xfrm>
          <a:prstGeom prst="hexagon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533400" y="371475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INFO: MORI MECCANICA 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SRL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Via 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Azzoni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 5/a – 43122 Parma (PR)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TEL 0521-782371</a:t>
            </a:r>
          </a:p>
          <a:p>
            <a:r>
              <a:rPr lang="en-US" sz="1050" dirty="0" err="1">
                <a:solidFill>
                  <a:schemeClr val="bg1"/>
                </a:solidFill>
                <a:latin typeface="Constantia"/>
              </a:rPr>
              <a:t>m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arco.mori</a:t>
            </a:r>
            <a:r>
              <a:rPr lang="en-US" sz="1050" dirty="0" err="1">
                <a:solidFill>
                  <a:schemeClr val="bg1"/>
                </a:solidFill>
                <a:latin typeface="Constantia"/>
              </a:rPr>
              <a:t>@morimeccanica.it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84C5D24-5D81-4037-A746-F35CBCF22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0BB15BAD-3DA1-4321-B57B-C01D254B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AA19FC18-8315-40F8-BEE8-AAAA9EF0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1708757-DE70-4B37-9EB6-DEC398CBB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103DF2B9-C962-4A4C-BA7C-DD120D10D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D55B92B7-E9DB-43E7-8405-BF7FEE3EE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1DC5249-9D1B-4E9A-A4A4-06611A8E8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4B3A077-E145-4C30-A9F6-F29FC9977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82F0CFBC-11F9-4068-A384-45941CFD7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4E55C3E-DA64-4FED-B544-C725E7777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7DF9A753-D2AC-46FE-8745-C55799C1B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4528502-DA5D-402C-A1CB-2E5CBECD4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209550"/>
            <a:ext cx="4648200" cy="2209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600" dirty="0" smtClean="0">
                <a:effectLst/>
                <a:latin typeface="Constantia"/>
              </a:rPr>
              <a:t>INOLTRE OPERIAMO ANCHE SU: </a:t>
            </a:r>
          </a:p>
          <a:p>
            <a:pPr>
              <a:spcBef>
                <a:spcPts val="0"/>
              </a:spcBef>
            </a:pPr>
            <a:r>
              <a:rPr lang="en-US" sz="1300" dirty="0" smtClean="0">
                <a:effectLst/>
                <a:latin typeface="Constantia"/>
              </a:rPr>
              <a:t>- POMPE SCROLL VARIAN – EDWARDS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RIGENERAZIONI POMPE IONICHE - VARIAN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POMPE TURBOMOLECOARI ALCATEL/ADIXEN</a:t>
            </a:r>
          </a:p>
          <a:p>
            <a:pPr>
              <a:spcBef>
                <a:spcPts val="0"/>
              </a:spcBef>
            </a:pPr>
            <a:r>
              <a:rPr lang="en-US" sz="1300" dirty="0" smtClean="0">
                <a:effectLst/>
                <a:latin typeface="Constantia"/>
              </a:rPr>
              <a:t>- CERCAFUGHE ALCATEL/ADIXENPFEIFFER</a:t>
            </a:r>
            <a:br>
              <a:rPr lang="en-US" sz="1300" dirty="0" smtClean="0">
                <a:effectLst/>
                <a:latin typeface="Constantia"/>
              </a:rPr>
            </a:br>
            <a:r>
              <a:rPr lang="en-US" sz="1300" dirty="0" smtClean="0">
                <a:effectLst/>
                <a:latin typeface="Constantia"/>
              </a:rPr>
              <a:t>- POMPE A DIFFUSIONE D’OLIO</a:t>
            </a:r>
          </a:p>
          <a:p>
            <a:pPr>
              <a:spcBef>
                <a:spcPts val="0"/>
              </a:spcBef>
            </a:pPr>
            <a:r>
              <a:rPr lang="en-US" sz="1300" dirty="0" smtClean="0">
                <a:effectLst/>
                <a:latin typeface="Constantia"/>
              </a:rPr>
              <a:t>- POMPE A MEMBRANE KNF E VACUUBRAND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endParaRPr lang="en-US" sz="1200" dirty="0">
              <a:effectLst/>
              <a:latin typeface="Constantia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38150"/>
            <a:ext cx="1524000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 descr="Used-helium-leak-detector-ASM142-st2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28950"/>
            <a:ext cx="1806120" cy="1684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600" y="2495550"/>
            <a:ext cx="2023980" cy="174798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438150"/>
            <a:ext cx="1497542" cy="1797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1657350"/>
            <a:ext cx="1905000" cy="1955800"/>
          </a:xfrm>
          <a:prstGeom prst="rect">
            <a:avLst/>
          </a:prstGeom>
        </p:spPr>
      </p:pic>
      <p:pic>
        <p:nvPicPr>
          <p:cNvPr id="20" name="Immagine 19" descr="vacuubrandmd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38550"/>
            <a:ext cx="1625600" cy="12192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629400" y="409575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INFO: MORI MECCANICA 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SRL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Via 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Azzoni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 5/a – 43122 Parma (PR)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TEL 0521-782371</a:t>
            </a:r>
          </a:p>
          <a:p>
            <a:r>
              <a:rPr lang="en-US" sz="1050" dirty="0" err="1">
                <a:solidFill>
                  <a:schemeClr val="bg1"/>
                </a:solidFill>
                <a:latin typeface="Constantia"/>
              </a:rPr>
              <a:t>m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arco.mori</a:t>
            </a:r>
            <a:r>
              <a:rPr lang="en-US" sz="1050" dirty="0" err="1">
                <a:solidFill>
                  <a:schemeClr val="bg1"/>
                </a:solidFill>
                <a:latin typeface="Constantia"/>
              </a:rPr>
              <a:t>@morimeccanica.it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649817610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633514"/>
          </a:xfrm>
        </p:spPr>
        <p:txBody>
          <a:bodyPr>
            <a:normAutofit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en-US" dirty="0" err="1" smtClean="0">
                <a:latin typeface="Constantia"/>
              </a:rPr>
              <a:t>Cryopompe</a:t>
            </a:r>
            <a:r>
              <a:rPr lang="en-US" dirty="0" smtClean="0">
                <a:latin typeface="Constantia"/>
              </a:rPr>
              <a:t> brooks/</a:t>
            </a:r>
            <a:r>
              <a:rPr lang="en-US" dirty="0" err="1" smtClean="0">
                <a:latin typeface="Constantia"/>
              </a:rPr>
              <a:t>cti</a:t>
            </a:r>
            <a:endParaRPr lang="en-US" sz="2500" b="1" i="0" cap="small" baseline="0" dirty="0">
              <a:solidFill>
                <a:schemeClr val="bg1"/>
              </a:solidFill>
              <a:latin typeface="Constantia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838200"/>
          </a:xfrm>
        </p:spPr>
        <p:txBody>
          <a:bodyPr anchor="ctr">
            <a:normAutofit/>
          </a:bodyPr>
          <a:lstStyle/>
          <a:p>
            <a:pPr marL="0" indent="0" algn="ctr" defTabSz="914400">
              <a:lnSpc>
                <a:spcPct val="150000"/>
              </a:lnSpc>
              <a:spcBef>
                <a:spcPts val="576"/>
              </a:spcBef>
              <a:buNone/>
            </a:pP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Forniamo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supporto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e service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alle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maggiori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aziende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Italiane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nel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settore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dei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</a:t>
            </a:r>
            <a:r>
              <a:rPr lang="en-US" sz="1600" dirty="0" err="1" smtClean="0"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cs typeface="Tahoma"/>
              </a:rPr>
              <a:t>S</a:t>
            </a:r>
            <a:r>
              <a:rPr lang="en-US" sz="1600" b="0" i="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emiconduttori</a:t>
            </a:r>
            <a:r>
              <a:rPr lang="en-US" sz="1600" b="0" i="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/>
                  </a:outerShdw>
                </a:effectLst>
                <a:latin typeface="Arial"/>
                <a:ea typeface="+mn-ea"/>
                <a:cs typeface="Tahoma"/>
              </a:rPr>
              <a:t> (ST Microelectronics – Vishay – Micron)</a:t>
            </a:r>
            <a:endParaRPr lang="en-US" sz="1600" b="0" i="0" dirty="0">
              <a:solidFill>
                <a:schemeClr val="bg1"/>
              </a:solidFill>
              <a:effectLst>
                <a:outerShdw blurRad="50800" dist="38100" dir="2700000" algn="tl">
                  <a:prstClr val="black"/>
                </a:outerShdw>
              </a:effectLst>
              <a:latin typeface="Arial"/>
              <a:ea typeface="+mn-ea"/>
              <a:cs typeface="Tahoma"/>
            </a:endParaRPr>
          </a:p>
        </p:txBody>
      </p:sp>
      <p:pic>
        <p:nvPicPr>
          <p:cNvPr id="4" name="Immagine 3" descr="images-1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276350"/>
            <a:ext cx="1295400" cy="2151555"/>
          </a:xfrm>
          <a:prstGeom prst="rect">
            <a:avLst/>
          </a:prstGeom>
        </p:spPr>
      </p:pic>
      <p:pic>
        <p:nvPicPr>
          <p:cNvPr id="5" name="Immagine 4" descr="Unknown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09950"/>
            <a:ext cx="1734083" cy="1530927"/>
          </a:xfrm>
          <a:prstGeom prst="rect">
            <a:avLst/>
          </a:prstGeom>
        </p:spPr>
      </p:pic>
      <p:pic>
        <p:nvPicPr>
          <p:cNvPr id="6" name="Immagine 5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90950"/>
            <a:ext cx="1645420" cy="1232477"/>
          </a:xfrm>
          <a:prstGeom prst="rect">
            <a:avLst/>
          </a:prstGeom>
        </p:spPr>
      </p:pic>
      <p:pic>
        <p:nvPicPr>
          <p:cNvPr id="7" name="Immagine 6" descr="images-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33550"/>
            <a:ext cx="774700" cy="1320800"/>
          </a:xfrm>
          <a:prstGeom prst="rect">
            <a:avLst/>
          </a:prstGeom>
        </p:spPr>
      </p:pic>
      <p:pic>
        <p:nvPicPr>
          <p:cNvPr id="8" name="Immagine 7" descr="Unknown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1657350"/>
            <a:ext cx="3651764" cy="3486150"/>
          </a:xfrm>
          <a:prstGeom prst="rect">
            <a:avLst/>
          </a:prstGeom>
        </p:spPr>
      </p:pic>
      <p:pic>
        <p:nvPicPr>
          <p:cNvPr id="9" name="Immagine 8" descr="images-3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550"/>
            <a:ext cx="1470521" cy="22098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553200" y="5715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INFO: MORI MECCANICA 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SRL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Via 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Azzoni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 5/a – 43122 Parma (PR)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TEL 0521-782371</a:t>
            </a:r>
          </a:p>
          <a:p>
            <a:r>
              <a:rPr lang="en-US" sz="1050" dirty="0" err="1">
                <a:solidFill>
                  <a:schemeClr val="bg1"/>
                </a:solidFill>
                <a:latin typeface="Constantia"/>
              </a:rPr>
              <a:t>m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arco.mori</a:t>
            </a:r>
            <a:r>
              <a:rPr lang="en-US" sz="1050" dirty="0" err="1">
                <a:solidFill>
                  <a:schemeClr val="bg1"/>
                </a:solidFill>
                <a:latin typeface="Constantia"/>
              </a:rPr>
              <a:t>@morimeccanica.it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8561673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4"/>
          <p:cNvSpPr txBox="1">
            <a:spLocks/>
          </p:cNvSpPr>
          <p:nvPr/>
        </p:nvSpPr>
        <p:spPr>
          <a:xfrm>
            <a:off x="838200" y="4171950"/>
            <a:ext cx="8184995" cy="1156428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indent="0"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0" i="0" u="none" strike="noStrike" cap="none" dirty="0">
              <a:solidFill>
                <a:schemeClr val="bg1"/>
              </a:solidFill>
              <a:effectLst/>
              <a:latin typeface="Arial"/>
              <a:ea typeface="+mj-ea"/>
              <a:cs typeface="+mj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4191000" cy="16002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Vendita olio per pompe da vuoto</a:t>
            </a:r>
            <a:br>
              <a:rPr lang="it-IT" sz="2000" dirty="0" smtClean="0"/>
            </a:br>
            <a:r>
              <a:rPr lang="it-IT" sz="1400" dirty="0" smtClean="0"/>
              <a:t>- olio </a:t>
            </a:r>
            <a:r>
              <a:rPr lang="it-IT" sz="1400" dirty="0" err="1" smtClean="0"/>
              <a:t>standards</a:t>
            </a:r>
            <a:r>
              <a:rPr lang="it-IT" sz="1400" dirty="0" smtClean="0"/>
              <a:t> minerale</a:t>
            </a:r>
            <a:br>
              <a:rPr lang="it-IT" sz="1400" dirty="0" smtClean="0"/>
            </a:br>
            <a:r>
              <a:rPr lang="it-IT" sz="1400" dirty="0" smtClean="0"/>
              <a:t>- olio minerale doppi distillato</a:t>
            </a:r>
            <a:br>
              <a:rPr lang="it-IT" sz="1400" dirty="0" smtClean="0"/>
            </a:br>
            <a:r>
              <a:rPr lang="it-IT" sz="1400" dirty="0" smtClean="0"/>
              <a:t>- olio sintetico – </a:t>
            </a:r>
            <a:r>
              <a:rPr lang="it-IT" sz="1400" dirty="0" err="1" smtClean="0"/>
              <a:t>pfpe</a:t>
            </a:r>
            <a:r>
              <a:rPr lang="it-IT" sz="1400" dirty="0" smtClean="0"/>
              <a:t> – </a:t>
            </a:r>
            <a:r>
              <a:rPr lang="it-IT" sz="1400" dirty="0" err="1" smtClean="0"/>
              <a:t>fomblin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- olio per pompe a diffusione</a:t>
            </a:r>
            <a:endParaRPr lang="it-IT" sz="14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419600" y="2647950"/>
            <a:ext cx="4191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z="2000" dirty="0" smtClean="0"/>
              <a:t>Vendita filtri per pompe da vuoto</a:t>
            </a:r>
            <a:br>
              <a:rPr lang="it-IT" sz="2000" dirty="0" smtClean="0"/>
            </a:br>
            <a:r>
              <a:rPr lang="it-IT" sz="1400" dirty="0" smtClean="0"/>
              <a:t>- filtro olio (meccanico, carta, allumina)</a:t>
            </a:r>
          </a:p>
          <a:p>
            <a:r>
              <a:rPr lang="it-IT" sz="1400" dirty="0" smtClean="0"/>
              <a:t>- filtri scarico vapore e cartucce</a:t>
            </a:r>
          </a:p>
          <a:p>
            <a:r>
              <a:rPr lang="it-IT" sz="1400" dirty="0" smtClean="0"/>
              <a:t>- trappole in aspirazione e ricambi zeolite</a:t>
            </a:r>
            <a:endParaRPr lang="it-IT" sz="1400" dirty="0"/>
          </a:p>
        </p:txBody>
      </p:sp>
      <p:pic>
        <p:nvPicPr>
          <p:cNvPr id="3" name="Immagine 2" descr="EMF10Filter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4550"/>
            <a:ext cx="1428750" cy="142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 descr="vacuum-pump-oil-mist-eliminator-OME25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742950"/>
            <a:ext cx="1171933" cy="1263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76350"/>
            <a:ext cx="1066800" cy="1588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 descr="OF-40-65_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42950"/>
            <a:ext cx="1276350" cy="127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685800" y="3714750"/>
            <a:ext cx="228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INFO: MORI MECCANICA 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SRL</a:t>
            </a:r>
          </a:p>
          <a:p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Via 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Azzoni</a:t>
            </a:r>
            <a:r>
              <a:rPr lang="en-US" sz="1050" dirty="0" smtClean="0">
                <a:solidFill>
                  <a:schemeClr val="bg1"/>
                </a:solidFill>
                <a:latin typeface="Constantia"/>
              </a:rPr>
              <a:t> 5/a – 43122 Parma (PR)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  <a:p>
            <a:r>
              <a:rPr lang="en-US" sz="1050" dirty="0">
                <a:solidFill>
                  <a:schemeClr val="bg1"/>
                </a:solidFill>
                <a:latin typeface="Constantia"/>
              </a:rPr>
              <a:t>TEL 0521-782371</a:t>
            </a:r>
          </a:p>
          <a:p>
            <a:r>
              <a:rPr lang="en-US" sz="1050" dirty="0" err="1">
                <a:solidFill>
                  <a:schemeClr val="bg1"/>
                </a:solidFill>
                <a:latin typeface="Constantia"/>
              </a:rPr>
              <a:t>m</a:t>
            </a:r>
            <a:r>
              <a:rPr lang="en-US" sz="1050" dirty="0" err="1" smtClean="0">
                <a:solidFill>
                  <a:schemeClr val="bg1"/>
                </a:solidFill>
                <a:latin typeface="Constantia"/>
              </a:rPr>
              <a:t>arco.mori</a:t>
            </a:r>
            <a:r>
              <a:rPr lang="en-US" sz="1050" dirty="0" err="1">
                <a:solidFill>
                  <a:schemeClr val="bg1"/>
                </a:solidFill>
                <a:latin typeface="Constantia"/>
              </a:rPr>
              <a:t>@morimeccanica.it</a:t>
            </a:r>
            <a:endParaRPr lang="en-US" sz="1050" dirty="0">
              <a:solidFill>
                <a:schemeClr val="bg1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Coreografia multimedia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Coreografia multimediale.potx</Template>
  <TotalTime>0</TotalTime>
  <Words>201</Words>
  <Application>Microsoft Macintosh PowerPoint</Application>
  <PresentationFormat>Presentazione su schermo (16:9)</PresentationFormat>
  <Paragraphs>39</Paragraphs>
  <Slides>5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Coreografia multimediale</vt:lpstr>
      <vt:lpstr>Presentazione di PowerPoint</vt:lpstr>
      <vt:lpstr>OPERIAMO SUI SEGUENTI MODELLI D POMPE ROTATIVE AD OLIO: - ALCATEL/ADIXEN - LEYBOLD - EDWARDS - VARIAN - GALILEO - PFEIFFER - BALZERS</vt:lpstr>
      <vt:lpstr>Presentazione di PowerPoint</vt:lpstr>
      <vt:lpstr>Cryopompe brooks/cti</vt:lpstr>
      <vt:lpstr>Vendita olio per pompe da vuoto - olio standards minerale - olio minerale doppi distillato - olio sintetico – pfpe – fomblin - olio per pompe a diffusione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2012-07-12T19:49:32Z</dcterms:modified>
</cp:coreProperties>
</file>